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0080625" cy="5670550"/>
  <p:notesSz cx="7559675" cy="106918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597C3D3-F209-49EA-866E-51E62740D429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tr-T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8531241-3B9F-4D0F-B224-C6DD0BD118E9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tr-T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8EBF6F7-517C-467E-9004-350FF0EF13D3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tr-T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D00EA66-B344-46DE-BE36-FBDCA10D38D6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39FB5A5-491F-417B-81D5-A2F590607560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tr-T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6F18FFD-3FAA-42E6-8E81-E7A0CEC8C10E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tr-T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93E697F-7F84-4543-8F1A-649F5EA0CC11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tr-T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8C0CD0A-E244-423C-B6FC-55C6B33E6F8F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tr-T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FD5DA88-51E0-4A7D-963F-F161C5B82699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280" cy="438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03CD481-F755-474B-BA31-CF8A8BFFF07D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tr-T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9A0730C-E880-4737-A5F7-DAC4C69F7D0A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tr-T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5C468C6-71DB-4E33-9A35-7EE57572B1CF}" type="slidenum">
              <a:t>‹nº›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tr-T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4A2BD64-1A32-44C0-BED3-723197BB189E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tr-T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ABB80A0-EB9A-4AAE-B0D4-DB0C82234966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tr-T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4BDE7F3-2019-4EAC-9E3E-09C8433C1038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tr-T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9980B8B-D87D-48A7-BE78-F76D6341F9F5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tr-T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2DD6FA2-DD13-422E-AABA-55C07DC202F0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tr-T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5D0DE91-5ED3-4404-A859-F97CA9FBD6F7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tr-T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1A85A27-DC0A-4D9A-9CF9-8B941879D519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tr-T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C725AF-E01F-4CDD-AD4D-06AEA40A8E2E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280" cy="438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B3997A2-1F24-432C-8BE9-0D8FEEB02DB3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tr-T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F57A2F0-770E-4B56-937E-E503F88DAC10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tr-T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5CB3EFB-D772-4B78-A116-F0F97237789F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tr-T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tr-T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B561DD2-6C71-4CE3-93A8-2F12B0125A5B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tr-TR" sz="1800" b="0" strike="noStrike" spc="-1">
                <a:solidFill>
                  <a:srgbClr val="000000"/>
                </a:solidFill>
                <a:latin typeface="Arial"/>
              </a:rPr>
              <a:t>Ana başlık metnini düzenlemek için tıklayın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tr-T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tr-TR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tr-T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C4FFAE9-39BB-4A8C-8CD9-A16CD64271D2}" type="slidenum">
              <a:rPr lang="tr-TR" sz="1400" b="0" strike="noStrike" spc="-1">
                <a:solidFill>
                  <a:srgbClr val="000000"/>
                </a:solidFill>
                <a:latin typeface="Times New Roman"/>
              </a:rPr>
              <a:t>‹nº›</a:t>
            </a:fld>
            <a:endParaRPr lang="tr-T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tr-T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tr-TR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3200" b="0" strike="noStrike" spc="-1">
                <a:solidFill>
                  <a:srgbClr val="000000"/>
                </a:solidFill>
                <a:latin typeface="Arial"/>
              </a:rPr>
              <a:t>Anahat metninin biçimini düzenlemek için tıklayın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tr-TR" sz="2800" b="0" strike="noStrike" spc="-1">
                <a:solidFill>
                  <a:srgbClr val="000000"/>
                </a:solidFill>
                <a:latin typeface="Arial"/>
              </a:rPr>
              <a:t>İkinci Anahat Düzeyi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2400" b="0" strike="noStrike" spc="-1">
                <a:solidFill>
                  <a:srgbClr val="000000"/>
                </a:solidFill>
                <a:latin typeface="Arial"/>
              </a:rPr>
              <a:t>Üçüncü Anahat Düzeyi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tr-TR" sz="2000" b="0" strike="noStrike" spc="-1">
                <a:solidFill>
                  <a:srgbClr val="000000"/>
                </a:solidFill>
                <a:latin typeface="Arial"/>
              </a:rPr>
              <a:t>Dördüncü Anahat Düzeyi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2000" b="0" strike="noStrike" spc="-1">
                <a:solidFill>
                  <a:srgbClr val="000000"/>
                </a:solidFill>
                <a:latin typeface="Arial"/>
              </a:rPr>
              <a:t>Beşinci Anahat Düzeyi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2000" b="0" strike="noStrike" spc="-1">
                <a:solidFill>
                  <a:srgbClr val="000000"/>
                </a:solidFill>
                <a:latin typeface="Arial"/>
              </a:rPr>
              <a:t>Altıncı Anahat Düzeyi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2000" b="0" strike="noStrike" spc="-1">
                <a:solidFill>
                  <a:srgbClr val="000000"/>
                </a:solidFill>
                <a:latin typeface="Arial"/>
              </a:rPr>
              <a:t>Yedinci Anahat Düzeyi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tr-TR" sz="1800" b="0" strike="noStrike" spc="-1">
                <a:solidFill>
                  <a:srgbClr val="000000"/>
                </a:solidFill>
                <a:latin typeface="Arial"/>
              </a:rPr>
              <a:t>Ana başlık metnini düzenlemek için tıklayın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1800" b="0" strike="noStrike" spc="-1">
                <a:solidFill>
                  <a:srgbClr val="000000"/>
                </a:solidFill>
                <a:latin typeface="Arial"/>
              </a:rPr>
              <a:t>Anahat metninin biçimini düzenlemek için tıklayın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tr-TR" sz="1800" b="0" strike="noStrike" spc="-1">
                <a:solidFill>
                  <a:srgbClr val="000000"/>
                </a:solidFill>
                <a:latin typeface="Arial"/>
              </a:rPr>
              <a:t>İkinci Anahat Düzeyi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1800" b="0" strike="noStrike" spc="-1">
                <a:solidFill>
                  <a:srgbClr val="000000"/>
                </a:solidFill>
                <a:latin typeface="Arial"/>
              </a:rPr>
              <a:t>Üçüncü Anahat Düzeyi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tr-TR" sz="1800" b="0" strike="noStrike" spc="-1">
                <a:solidFill>
                  <a:srgbClr val="000000"/>
                </a:solidFill>
                <a:latin typeface="Arial"/>
              </a:rPr>
              <a:t>Dördüncü Anahat Düzeyi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1800" b="0" strike="noStrike" spc="-1">
                <a:solidFill>
                  <a:srgbClr val="000000"/>
                </a:solidFill>
                <a:latin typeface="Arial"/>
              </a:rPr>
              <a:t>Beşinci Anahat Düzeyi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1800" b="0" strike="noStrike" spc="-1">
                <a:solidFill>
                  <a:srgbClr val="000000"/>
                </a:solidFill>
                <a:latin typeface="Arial"/>
              </a:rPr>
              <a:t>Altıncı Anahat Düzeyi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r-TR" sz="1800" b="0" strike="noStrike" spc="-1">
                <a:solidFill>
                  <a:srgbClr val="000000"/>
                </a:solidFill>
                <a:latin typeface="Arial"/>
              </a:rPr>
              <a:t>Yedinci Anahat Düzeyi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ftr" idx="4"/>
          </p:nvPr>
        </p:nvSpPr>
        <p:spPr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tr-T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tr-TR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sldNum" idx="5"/>
          </p:nvPr>
        </p:nvSpPr>
        <p:spPr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tr-T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A838685-9762-4034-9595-B3E7A1EEF9C2}" type="slidenum">
              <a:rPr lang="tr-TR" sz="1400" b="0" strike="noStrike" spc="-1">
                <a:solidFill>
                  <a:srgbClr val="000000"/>
                </a:solidFill>
                <a:latin typeface="Times New Roman"/>
              </a:rPr>
              <a:t>‹nº›</a:t>
            </a:fld>
            <a:endParaRPr lang="tr-T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dt" idx="6"/>
          </p:nvPr>
        </p:nvSpPr>
        <p:spPr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tr-T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tr-TR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1"/>
          <p:cNvPicPr/>
          <p:nvPr/>
        </p:nvPicPr>
        <p:blipFill>
          <a:blip r:embed="rId2"/>
          <a:stretch/>
        </p:blipFill>
        <p:spPr>
          <a:xfrm>
            <a:off x="360" y="360"/>
            <a:ext cx="10079280" cy="566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m 82"/>
          <p:cNvPicPr/>
          <p:nvPr/>
        </p:nvPicPr>
        <p:blipFill>
          <a:blip r:embed="rId2"/>
          <a:stretch/>
        </p:blipFill>
        <p:spPr>
          <a:xfrm>
            <a:off x="360" y="360"/>
            <a:ext cx="10080360" cy="567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m 83"/>
          <p:cNvPicPr/>
          <p:nvPr/>
        </p:nvPicPr>
        <p:blipFill>
          <a:blip r:embed="rId2"/>
          <a:stretch/>
        </p:blipFill>
        <p:spPr>
          <a:xfrm>
            <a:off x="360" y="360"/>
            <a:ext cx="10079280" cy="566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m 84"/>
          <p:cNvPicPr/>
          <p:nvPr/>
        </p:nvPicPr>
        <p:blipFill>
          <a:blip r:embed="rId2"/>
          <a:stretch/>
        </p:blipFill>
        <p:spPr>
          <a:xfrm>
            <a:off x="360" y="360"/>
            <a:ext cx="10079280" cy="566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m 85"/>
          <p:cNvPicPr/>
          <p:nvPr/>
        </p:nvPicPr>
        <p:blipFill>
          <a:blip r:embed="rId2"/>
          <a:stretch/>
        </p:blipFill>
        <p:spPr>
          <a:xfrm>
            <a:off x="360" y="360"/>
            <a:ext cx="10079280" cy="566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m 86"/>
          <p:cNvPicPr/>
          <p:nvPr/>
        </p:nvPicPr>
        <p:blipFill>
          <a:blip r:embed="rId2"/>
          <a:stretch/>
        </p:blipFill>
        <p:spPr>
          <a:xfrm>
            <a:off x="360" y="360"/>
            <a:ext cx="10079280" cy="566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m 87"/>
          <p:cNvPicPr/>
          <p:nvPr/>
        </p:nvPicPr>
        <p:blipFill>
          <a:blip r:embed="rId2"/>
          <a:stretch/>
        </p:blipFill>
        <p:spPr>
          <a:xfrm>
            <a:off x="360" y="360"/>
            <a:ext cx="10079280" cy="566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m 88"/>
          <p:cNvPicPr/>
          <p:nvPr/>
        </p:nvPicPr>
        <p:blipFill>
          <a:blip r:embed="rId2"/>
          <a:stretch/>
        </p:blipFill>
        <p:spPr>
          <a:xfrm>
            <a:off x="360" y="360"/>
            <a:ext cx="10079280" cy="566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m 89"/>
          <p:cNvPicPr/>
          <p:nvPr/>
        </p:nvPicPr>
        <p:blipFill>
          <a:blip r:embed="rId2"/>
          <a:stretch/>
        </p:blipFill>
        <p:spPr>
          <a:xfrm>
            <a:off x="360" y="360"/>
            <a:ext cx="10079280" cy="566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Application>Microsoft Office PowerPoint</Application>
  <PresentationFormat>Personalizados</PresentationFormat>
  <Slides>9</Slides>
  <Notes>0</Notes>
  <HiddenSlides>0</HiddenSlides>
  <ScaleCrop>false</ScaleCrop>
  <HeadingPairs>
    <vt:vector size="4" baseType="variant">
      <vt:variant>
        <vt:lpstr>Tema</vt:lpstr>
      </vt:variant>
      <vt:variant>
        <vt:i4>2</vt:i4>
      </vt:variant>
      <vt:variant>
        <vt:lpstr>Títulos dos diapositivos</vt:lpstr>
      </vt:variant>
      <vt:variant>
        <vt:i4>9</vt:i4>
      </vt:variant>
    </vt:vector>
  </HeadingPairs>
  <TitlesOfParts>
    <vt:vector size="11" baseType="lpstr"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/>
  <dc:description/>
  <cp:lastModifiedBy/>
  <cp:revision>3</cp:revision>
  <dcterms:created xsi:type="dcterms:W3CDTF">2023-04-27T20:09:57Z</dcterms:created>
  <dcterms:modified xsi:type="dcterms:W3CDTF">2023-05-24T20:27:00Z</dcterms:modified>
  <dc:language>tr-TR</dc:language>
</cp:coreProperties>
</file>